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514601" r:id="rId1"/>
  </p:sldMasterIdLst>
  <p:notesMasterIdLst>
    <p:notesMasterId r:id="rId11"/>
  </p:notesMasterIdLst>
  <p:sldIdLst>
    <p:sldId id="4244" r:id="rId2"/>
    <p:sldId id="4241" r:id="rId3"/>
    <p:sldId id="4242" r:id="rId4"/>
    <p:sldId id="4245" r:id="rId5"/>
    <p:sldId id="4246" r:id="rId6"/>
    <p:sldId id="4243" r:id="rId7"/>
    <p:sldId id="4238" r:id="rId8"/>
    <p:sldId id="4239" r:id="rId9"/>
    <p:sldId id="4240" r:id="rId10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CC"/>
    <a:srgbClr val="000099"/>
    <a:srgbClr val="0066CC"/>
    <a:srgbClr val="0033CC"/>
    <a:srgbClr val="003399"/>
    <a:srgbClr val="660066"/>
    <a:srgbClr val="9966FF"/>
    <a:srgbClr val="9900FF"/>
    <a:srgbClr val="B40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1429" autoAdjust="0"/>
  </p:normalViewPr>
  <p:slideViewPr>
    <p:cSldViewPr>
      <p:cViewPr varScale="1">
        <p:scale>
          <a:sx n="121" d="100"/>
          <a:sy n="121" d="100"/>
        </p:scale>
        <p:origin x="93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514A55D-536D-435C-B086-D99F2FD1EEF2}" type="datetimeFigureOut">
              <a:rPr lang="en-US" altLang="en-US"/>
              <a:pPr>
                <a:defRPr/>
              </a:pPr>
              <a:t>1/1/2020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16DCA8B-D2E8-484E-A927-CA90C26CC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17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E4B0-B2B6-49D6-A8AD-D7FA7F3776B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Hymns $270 Count Your Blessings   1/1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0E11B-DF70-4033-8D95-256B42F5D19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6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0E598-990B-442E-AB79-3070DFC1F2F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Hymns $270 Count Your Blessings   1/1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9531A-D6DF-4996-91A5-5ABAE89FF05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4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F703-010A-4EAF-B950-99A7A019C7A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Hymns $270 Count Your Blessings   1/1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C4233-79CF-4B9D-B681-E6DFA9319DD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9C866-5743-449D-A704-1A8D9CC0FFB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Hymns $270 Count Your Blessings   1/1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17990-6050-40BB-AE59-E28C1BDD507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2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04223-1ADB-4E0E-9CED-1AA9744FB79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Hymns $270 Count Your Blessings   1/1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48DBD-4BCE-4F7C-ACFB-EEED1F108E2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6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090F9-563E-457F-AEC6-8A7B2A789F4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Hymns $270 Count Your Blessings   1/1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81EEF-A992-4A6F-8FEF-2EADC554897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2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9A56C-3C71-4A54-A0D3-589DF5A64E7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Hymns $270 Count Your Blessings   1/1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70A17-D9EB-4E1D-AE1E-5BDB4DED6A7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30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0163A-967E-493F-B525-5EA18407E46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Hymns $270 Count Your Blessings   1/1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0D93A-D19E-4EA9-B967-C024CF20E2D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0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1F4AC-1C17-4A3A-84BE-CA5C93A3C3E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Hymns $270 Count Your Blessings   1/1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C8C42-B4EE-44FD-82ED-2F84A6A731C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2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25ABD-DB14-4EDA-BBDD-53661B35668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Hymns $270 Count Your Blessings   1/1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EB546-DBAC-4D17-AD9D-7E83D7124DC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2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9B53-8DE6-434D-98AA-81ED7C418C5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Hymns $270 Count Your Blessings   1/1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C6AE5-62E6-4B7E-A91F-7C1CC149897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56197B-5E91-4214-AFF6-9992F8B378A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1/1/2020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Hymns $270 Count Your Blessings   1/1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7D0903-3658-40EE-8466-78AA5D39B39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114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14602" r:id="rId1"/>
    <p:sldLayoutId id="2147514603" r:id="rId2"/>
    <p:sldLayoutId id="2147514604" r:id="rId3"/>
    <p:sldLayoutId id="2147514605" r:id="rId4"/>
    <p:sldLayoutId id="2147514606" r:id="rId5"/>
    <p:sldLayoutId id="2147514607" r:id="rId6"/>
    <p:sldLayoutId id="2147514608" r:id="rId7"/>
    <p:sldLayoutId id="2147514609" r:id="rId8"/>
    <p:sldLayoutId id="2147514610" r:id="rId9"/>
    <p:sldLayoutId id="2147514611" r:id="rId10"/>
    <p:sldLayoutId id="214751461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47438820-4E23-459C-9418-4C96500F3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Hymns $270 Count Your Blessings   1/1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6E8A44-B124-400D-96EC-859352B88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36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929CA66-6B8A-4A13-B55A-628F48C7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Hymns $270 Count Your Blessings   1/1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06F208-5FA6-4FCD-A574-2F769D392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58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3C705C96-D584-458E-8FC4-6EDF4F5C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Hymns $270 Count Your Blessings   1/1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252CA3-905D-4C67-99B0-51B07FDAE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59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929CA66-6B8A-4A13-B55A-628F48C7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Hymns $270 Count Your Blessings   1/1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06F208-5FA6-4FCD-A574-2F769D392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82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3C705C96-D584-458E-8FC4-6EDF4F5C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Hymns $270 Count Your Blessings   1/1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252CA3-905D-4C67-99B0-51B07FDAE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8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D4BB798-EFF9-4C46-9428-58A9935C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Hymns $270 Count Your Blessings   1/1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D9B1DC-574D-49B2-8D52-B1492B0F5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18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B8356BF-32F5-43EE-92B2-9567711E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Hymns $270 Count Your Blessings   1/1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DB6E68-3404-477B-BCDF-781335490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0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0F27260-8A41-4F6B-8C3D-BBCBD3FE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Hymns $270 Count Your Blessings   1/1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F14B31-D83D-4023-94C2-5C19427CB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33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39C64273-8556-4641-B83B-603F45972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Hymns $270 Count Your Blessings   1/1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A548D0-C7F6-4C34-951E-28414FD62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79573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12144</TotalTime>
  <Words>63</Words>
  <Application>Microsoft Office PowerPoint</Application>
  <PresentationFormat>On-screen Show (4:3)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新細明體</vt:lpstr>
      <vt:lpstr>Arial</vt:lpstr>
      <vt:lpstr>Calibri</vt:lpstr>
      <vt:lpstr>Times New Roman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S119 聽啊,天使高聲唱 1/4</dc:title>
  <dc:creator>Lu-Tao Wang</dc:creator>
  <cp:lastModifiedBy>PEI</cp:lastModifiedBy>
  <cp:revision>809</cp:revision>
  <dcterms:created xsi:type="dcterms:W3CDTF">1999-09-19T02:56:02Z</dcterms:created>
  <dcterms:modified xsi:type="dcterms:W3CDTF">2020-01-01T22:17:31Z</dcterms:modified>
</cp:coreProperties>
</file>